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7" r:id="rId2"/>
    <p:sldId id="258" r:id="rId3"/>
    <p:sldId id="260" r:id="rId4"/>
    <p:sldId id="261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05.06.2022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триггеры\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268760"/>
            <a:ext cx="1440160" cy="1440160"/>
          </a:xfrm>
          <a:prstGeom prst="rect">
            <a:avLst/>
          </a:prstGeom>
          <a:noFill/>
        </p:spPr>
      </p:pic>
      <p:pic>
        <p:nvPicPr>
          <p:cNvPr id="1027" name="Picture 3" descr="C:\Users\Asus\Desktop\триггеры\12-1200x77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4864944"/>
            <a:ext cx="2448272" cy="1575055"/>
          </a:xfrm>
          <a:prstGeom prst="rect">
            <a:avLst/>
          </a:prstGeom>
          <a:noFill/>
        </p:spPr>
      </p:pic>
      <p:pic>
        <p:nvPicPr>
          <p:cNvPr id="1029" name="Picture 5" descr="C:\Users\Asus\Desktop\триггеры\1414359344_3-www.radionetplus.ru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437112"/>
            <a:ext cx="1584176" cy="2150141"/>
          </a:xfrm>
          <a:prstGeom prst="rect">
            <a:avLst/>
          </a:prstGeom>
          <a:noFill/>
        </p:spPr>
      </p:pic>
      <p:pic>
        <p:nvPicPr>
          <p:cNvPr id="1031" name="Picture 7" descr="C:\Users\Asus\Desktop\триггеры\5787fccb9e967155eb337b8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2780928"/>
            <a:ext cx="1981200" cy="1855787"/>
          </a:xfrm>
          <a:prstGeom prst="rect">
            <a:avLst/>
          </a:prstGeom>
          <a:noFill/>
        </p:spPr>
      </p:pic>
      <p:pic>
        <p:nvPicPr>
          <p:cNvPr id="1032" name="Picture 8" descr="C:\Users\Asus\Desktop\триггеры\bear_PNG2344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64148" y="4554464"/>
            <a:ext cx="2156324" cy="1970880"/>
          </a:xfrm>
          <a:prstGeom prst="rect">
            <a:avLst/>
          </a:prstGeom>
          <a:noFill/>
        </p:spPr>
      </p:pic>
      <p:pic>
        <p:nvPicPr>
          <p:cNvPr id="1033" name="Picture 9" descr="C:\Users\Asus\Desktop\триггеры\h420gfBEs5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51720" y="2852936"/>
            <a:ext cx="1656184" cy="1656184"/>
          </a:xfrm>
          <a:prstGeom prst="rect">
            <a:avLst/>
          </a:prstGeom>
          <a:noFill/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524000" y="260648"/>
          <a:ext cx="6096000" cy="51816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6096000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Найди домашних животных.</a:t>
                      </a:r>
                      <a:endParaRPr lang="ru-RU" sz="2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34" name="Picture 10" descr="C:\Users\Asus\Desktop\триггеры\119169363_10s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908720"/>
            <a:ext cx="2018134" cy="2137207"/>
          </a:xfrm>
          <a:prstGeom prst="rect">
            <a:avLst/>
          </a:prstGeom>
          <a:noFill/>
        </p:spPr>
      </p:pic>
      <p:pic>
        <p:nvPicPr>
          <p:cNvPr id="1035" name="Picture 11" descr="C:\Users\Asus\Desktop\триггеры\5a25a4d9800c2160230bf1b4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87824" y="1196752"/>
            <a:ext cx="3088756" cy="1656184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31214E-7 L -0.1967 0.0002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68 0.02614 C -0.10659 0.00185 -0.1835 -0.0222 -0.2059 -0.06475 C -0.2283 -0.10731 -0.17205 -0.2012 -0.16458 -0.22965 " pathEditMode="relative" rAng="0" ptsTypes="aaA">
                                      <p:cBhvr>
                                        <p:cTn id="4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" y="-1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0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39306E-6 L 0.20486 4.39306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mph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Asus\Desktop\триггеры\0_12f17c_b4162512_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4250309"/>
            <a:ext cx="2034530" cy="2358875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0"/>
          <a:ext cx="8606190" cy="94488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8606190"/>
              </a:tblGrid>
              <a:tr h="88290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Помоги ёжику добраться до грибочков по самой короткой дорожке. </a:t>
                      </a:r>
                      <a:r>
                        <a:rPr lang="ru-RU" sz="2800" dirty="0" err="1" smtClean="0"/>
                        <a:t>Запонми</a:t>
                      </a:r>
                      <a:r>
                        <a:rPr lang="ru-RU" sz="2800" dirty="0" smtClean="0"/>
                        <a:t> </a:t>
                      </a:r>
                      <a:r>
                        <a:rPr lang="ru-RU" sz="2800" dirty="0" smtClean="0"/>
                        <a:t>пути его передвижения.</a:t>
                      </a:r>
                      <a:endParaRPr lang="ru-RU" sz="2800" b="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1" name="Picture 3" descr="C:\Users\Asus\Desktop\триггеры\74324902_ezhik1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980728"/>
            <a:ext cx="2591440" cy="1710656"/>
          </a:xfrm>
          <a:prstGeom prst="rect">
            <a:avLst/>
          </a:prstGeom>
          <a:noFill/>
        </p:spPr>
      </p:pic>
      <p:sp>
        <p:nvSpPr>
          <p:cNvPr id="15" name="Блок-схема: узел 14"/>
          <p:cNvSpPr/>
          <p:nvPr/>
        </p:nvSpPr>
        <p:spPr>
          <a:xfrm>
            <a:off x="1619672" y="2708920"/>
            <a:ext cx="936104" cy="936104"/>
          </a:xfrm>
          <a:prstGeom prst="flowChartConnector">
            <a:avLst/>
          </a:prstGeom>
          <a:ln>
            <a:prstDash val="sysDot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A5644E">
                        <a:satMod val="155000"/>
                      </a:srgbClr>
                    </a:gs>
                    <a:gs pos="100000">
                      <a:srgbClr val="A5644E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ru-RU" sz="3600" b="1" spc="50" dirty="0">
              <a:ln w="11430"/>
              <a:gradFill>
                <a:gsLst>
                  <a:gs pos="25000">
                    <a:srgbClr val="A5644E">
                      <a:satMod val="155000"/>
                    </a:srgbClr>
                  </a:gs>
                  <a:gs pos="100000">
                    <a:srgbClr val="A5644E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Блок-схема: узел 15"/>
          <p:cNvSpPr/>
          <p:nvPr/>
        </p:nvSpPr>
        <p:spPr>
          <a:xfrm>
            <a:off x="4644008" y="1412776"/>
            <a:ext cx="936104" cy="936104"/>
          </a:xfrm>
          <a:prstGeom prst="flowChartConnector">
            <a:avLst/>
          </a:prstGeom>
          <a:ln>
            <a:prstDash val="sysDot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A5644E">
                        <a:satMod val="155000"/>
                      </a:srgbClr>
                    </a:gs>
                    <a:gs pos="100000">
                      <a:srgbClr val="A5644E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endParaRPr lang="ru-RU" sz="3600" b="1" spc="50" dirty="0">
              <a:ln w="11430"/>
              <a:gradFill>
                <a:gsLst>
                  <a:gs pos="25000">
                    <a:srgbClr val="A5644E">
                      <a:satMod val="155000"/>
                    </a:srgbClr>
                  </a:gs>
                  <a:gs pos="100000">
                    <a:srgbClr val="A5644E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Блок-схема: узел 16"/>
          <p:cNvSpPr/>
          <p:nvPr/>
        </p:nvSpPr>
        <p:spPr>
          <a:xfrm>
            <a:off x="683568" y="4797152"/>
            <a:ext cx="1008112" cy="1008112"/>
          </a:xfrm>
          <a:prstGeom prst="flowChartConnector">
            <a:avLst/>
          </a:prstGeom>
          <a:ln>
            <a:prstDash val="sysDot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A5644E">
                        <a:satMod val="155000"/>
                      </a:srgbClr>
                    </a:gs>
                    <a:gs pos="100000">
                      <a:srgbClr val="A5644E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ru-RU" sz="3600" b="1" spc="50" dirty="0">
              <a:ln w="11430"/>
              <a:gradFill>
                <a:gsLst>
                  <a:gs pos="25000">
                    <a:srgbClr val="A5644E">
                      <a:satMod val="155000"/>
                    </a:srgbClr>
                  </a:gs>
                  <a:gs pos="100000">
                    <a:srgbClr val="A5644E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761 -1.11111E-6 C -0.13073 0.09861 -0.18421 0.19745 -0.18473 0.28079 C -0.1849 0.36389 -0.10625 0.43033 -0.08125 0.49861 C -0.05625 0.5669 -0.08473 0.67778 -0.03473 0.69097 C 0.01527 0.70463 0.14062 0.59491 0.21875 0.57778 C 0.29652 0.56019 0.36475 0.57338 0.43316 0.58704 " pathEditMode="relative" rAng="0" ptsTypes="aaaaaA"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" y="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9.89824E-7 L 0.44098 0.58881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" y="2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1 -0.06551 C 0.14357 -0.1162 0.21614 -0.16667 0.24236 -0.15625 C 0.2684 -0.14583 0.21579 -0.03565 0.22777 -0.00301 C 0.23975 0.0294 0.32847 -0.02824 0.31406 0.03796 C 0.29982 0.10394 0.14114 0.3331 0.14166 0.39468 C 0.14218 0.45625 0.28628 0.37778 0.31718 0.40695 C 0.34809 0.43681 0.30816 0.5463 0.32743 0.57269 C 0.3467 0.6 0.38975 0.5838 0.43316 0.56783 " pathEditMode="relative" rAng="0" ptsTypes="aaaaaaaA">
                                      <p:cBhvr>
                                        <p:cTn id="56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" y="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us\Desktop\триггеры\1325312522_1325060667_788542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123728" y="4653136"/>
            <a:ext cx="1584176" cy="18295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0" name="Picture 4" descr="C:\Users\Asus\Desktop\триггеры\1325063447_30f57f_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4653136"/>
            <a:ext cx="1584176" cy="18482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2" name="Picture 6" descr="C:\Users\Asus\Desktop\триггеры\1325063084_eb3924_7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652120" y="4653136"/>
            <a:ext cx="1588878" cy="18536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3" name="Picture 7" descr="C:\Users\Asus\Desktop\триггеры\1325062238_34fa5e9c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312" y="4653136"/>
            <a:ext cx="1580999" cy="18444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4" name="Picture 8" descr="C:\Users\Asus\Desktop\триггеры\1325062672_4acbbe_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4653136"/>
            <a:ext cx="1584176" cy="18482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510" y="1844824"/>
          <a:ext cx="8712970" cy="2016224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742594"/>
                <a:gridCol w="1742594"/>
                <a:gridCol w="1742594"/>
                <a:gridCol w="1742594"/>
                <a:gridCol w="1742594"/>
              </a:tblGrid>
              <a:tr h="2016224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67544" y="188640"/>
          <a:ext cx="8064896" cy="94488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8064896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Расставь</a:t>
                      </a:r>
                      <a:r>
                        <a:rPr lang="ru-RU" sz="2800" baseline="0" dirty="0" smtClean="0"/>
                        <a:t> фрагменты сказки «Репка»  в правильной последовательности.</a:t>
                      </a:r>
                      <a:endParaRPr lang="ru-RU" sz="2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65 -0.1088 C 0.07292 -0.09445 0.08195 -0.07732 0.08299 -0.06621 C 0.08334 -0.05487 0.0816 -0.04399 0.07934 -0.03403 C 0.07726 -0.02315 0.07101 -0.01922 0.06424 -0.01575 C 0.05764 -0.01181 0.04948 -0.0088 0.03768 -0.0125 C 0.02674 -0.01482 0.01181 -0.02338 -0.00382 -0.0345 C -0.01805 -0.04491 -0.0342 -0.05834 -0.05 -0.07315 C -0.06493 -0.0882 -0.07951 -0.10417 -0.09253 -0.12061 C -0.10573 -0.13727 -0.11788 -0.15487 -0.12621 -0.17176 C -0.13472 -0.18797 -0.14114 -0.20417 -0.14201 -0.21551 C -0.14427 -0.22801 -0.14184 -0.23843 -0.13802 -0.24514 C -0.13541 -0.25301 -0.12968 -0.25903 -0.11961 -0.25811 C -0.10954 -0.25787 -0.09618 -0.2507 -0.07951 -0.23658 C -0.06406 -0.22246 -0.05086 -0.20371 -0.04375 -0.18912 C -0.03767 -0.17593 -0.03559 -0.1625 -0.03871 -0.15371 C -0.04357 -0.14607 -0.04913 -0.14028 -0.05885 -0.14167 C -0.06875 -0.1426 -0.06788 -0.14028 -0.09652 -0.15903 C -0.12361 -0.175 -0.14427 -0.20139 -0.15816 -0.21621 C -0.17118 -0.2301 -0.18142 -0.24514 -0.19323 -0.26204 C -0.20642 -0.28102 -0.21493 -0.29885 -0.22031 -0.3132 C -0.22725 -0.32755 -0.22639 -0.33681 -0.22552 -0.35209 C -0.22309 -0.36436 -0.22031 -0.36922 -0.21579 -0.37616 C -0.21163 -0.38287 -0.20729 -0.39005 -0.20295 -0.397 " pathEditMode="relative" rAng="2369951" ptsTypes="fffffffffffffffffffffff">
                                      <p:cBhvr>
                                        <p:cTn id="6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" y="-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8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8629 -0.40162 C -0.59584 -0.4375 -0.60712 -0.47847 -0.60382 -0.51389 C -0.59948 -0.55 -0.58681 -0.58865 -0.575 -0.62407 C -0.56389 -0.6618 -0.54306 -0.68379 -0.52361 -0.70879 C -0.50382 -0.73055 -0.48021 -0.7544 -0.45 -0.76296 C -0.42101 -0.77338 -0.38577 -0.76944 -0.3507 -0.76111 C -0.31841 -0.75023 -0.2849 -0.73148 -0.25052 -0.70902 C -0.21875 -0.68472 -0.18959 -0.65717 -0.16441 -0.62801 C -0.13698 -0.59444 -0.11702 -0.5574 -0.10539 -0.51597 C -0.09254 -0.47708 -0.08386 -0.43634 -0.08837 -0.39791 C -0.08993 -0.36296 -0.10243 -0.32291 -0.11771 -0.29537 C -0.13073 -0.2669 -0.14983 -0.23588 -0.17605 -0.22083 C -0.20139 -0.20671 -0.23386 -0.20926 -0.26927 -0.22708 C -0.30365 -0.24745 -0.32743 -0.28703 -0.33907 -0.32106 C -0.3467 -0.3544 -0.34393 -0.39421 -0.32865 -0.4287 C -0.31302 -0.46203 -0.29427 -0.48773 -0.26893 -0.49977 C -0.24323 -0.51412 -0.24375 -0.52176 -0.17587 -0.50833 C -0.11233 -0.50139 -0.07344 -0.4493 -0.04514 -0.4243 C -0.01875 -0.39884 -0.00105 -0.36921 0.02048 -0.33171 C 0.04375 -0.29375 0.05607 -0.24629 0.06354 -0.20995 C 0.07014 -0.175 0.06475 -0.14213 0.0533 -0.09467 C 0.03975 -0.04652 0.02899 -0.02662 0.01232 0.00301 C -0.0033 0.0331 -0.01823 0.06158 -0.03438 0.09283 " pathEditMode="relative" rAng="-8680864" ptsTypes="fffffffffffffffffffffff">
                                      <p:cBhvr>
                                        <p:cTn id="10" dur="2000" spd="-100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4" y="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61 -0.1125 C 0.02708 -0.12638 0.03108 -0.1405 0.03715 -0.15277 C 0.04097 -0.16041 0.0467 -0.16412 0.05087 -0.17106 C 0.05746 -0.18217 0.05868 -0.18449 0.06892 -0.18912 C 0.07309 -0.19467 0.07847 -0.19583 0.0842 -0.19722 C 0.10625 -0.20277 0.1283 -0.20231 0.15087 -0.20324 C 0.19601 -0.21875 0.24948 -0.2162 0.29479 -0.21736 C 0.30903 -0.21875 0.3217 -0.22129 0.33559 -0.22361 C 0.3533 -0.23055 0.37205 -0.23588 0.39028 -0.23958 C 0.39878 -0.24351 0.40746 -0.24583 0.41597 -0.24976 C 0.42795 -0.26134 0.42292 -0.25671 0.43108 -0.26388 C 0.44861 -0.27916 0.43142 -0.27106 0.44323 -0.27592 C 0.44844 -0.28333 0.45677 -0.28865 0.45989 -0.29814 C 0.46111 -0.30208 0.4618 -0.30625 0.46285 -0.31041 C 0.46406 -0.31574 0.46597 -0.32662 0.46597 -0.32638 C 0.46042 -0.3375 0.45208 -0.34699 0.44323 -0.35277 C 0.43646 -0.36226 0.4276 -0.36458 0.41892 -0.36898 C 0.41337 -0.37175 0.40885 -0.37569 0.40382 -0.37916 C 0.40121 -0.38101 0.39375 -0.3824 0.39167 -0.3831 C 0.38854 -0.38425 0.38559 -0.38564 0.38264 -0.38703 C 0.37222 -0.39166 0.37361 -0.38703 0.37361 -0.39722 " pathEditMode="relative" rAng="0" ptsTypes="ffffffffffffffffffffA">
                                      <p:cBhvr>
                                        <p:cTn id="14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-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8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55 -0.00278 L 0.09965 -0.01783 L -0.02864 -0.05116 L 0.10174 -0.06644 L -0.02656 -0.10093 L 0.10382 -0.11482 L -0.02396 -0.14931 L 0.10573 -0.1632 L -0.02239 -0.19792 L 0.10781 -0.2132 L -0.02048 -0.2463 L 0.1099 -0.26181 L -0.0184 -0.29468 L 0.11198 -0.30926 L -0.0158 -0.34468 L 0.11389 -0.35857 L -0.01423 -0.39306 " pathEditMode="relative" rAng="-5207206" ptsTypes="FFFFFFFFFFFFFFFFF">
                                      <p:cBhvr>
                                        <p:cTn id="18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" y="-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111 -0.39583 C 0.37864 -0.40162 0.39913 -0.41018 0.41389 -0.40694 C 0.42864 -0.40138 0.44219 -0.3905 0.4559 -0.37893 C 0.46996 -0.36875 0.475 -0.35138 0.48125 -0.33356 C 0.48733 -0.31713 0.49149 -0.29675 0.48923 -0.27245 C 0.48733 -0.24884 0.47812 -0.22083 0.46614 -0.19282 C 0.45451 -0.16689 0.43941 -0.13888 0.42292 -0.11319 C 0.40538 -0.08796 0.3868 -0.06504 0.36805 -0.04606 C 0.34618 -0.02546 0.32604 -0.01018 0.30555 -0.00162 C 0.28559 0.00718 0.2658 0.01297 0.25104 0.00811 C 0.23524 0.00579 0.22101 -0.00694 0.2118 -0.0199 C 0.20191 -0.03009 0.19323 -0.04745 0.19219 -0.06944 C 0.19149 -0.09097 0.1993 -0.11689 0.2151 -0.1449 C 0.23142 -0.17152 0.25347 -0.1905 0.27135 -0.19722 C 0.28802 -0.203 0.30434 -0.19953 0.31667 -0.18726 C 0.32726 -0.17222 0.33489 -0.15578 0.33472 -0.13449 C 0.33542 -0.11365 0.33906 -0.11296 0.31753 -0.05925 C 0.30069 -0.00856 0.26927 0.02153 0.25347 0.04329 C 0.23576 0.06459 0.21875 0.07709 0.19844 0.09422 C 0.17517 0.11181 0.15278 0.11945 0.13455 0.12547 C 0.11788 0.12871 0.10469 0.12292 0.08611 0.11204 C 0.06962 0.09908 0.06302 0.09005 0.05312 0.0757 C 0.0441 0.06135 0.03403 0.04769 0.02465 0.03403 " pathEditMode="relative" rAng="-2558801" ptsTypes="fffffffffffffffffffffff">
                                      <p:cBhvr>
                                        <p:cTn id="22" dur="2000" spd="-100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" y="2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sus\Desktop\триггеры\clipart-free-shape-3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5301208"/>
            <a:ext cx="1584176" cy="139366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5123" name="Picture 3" descr="C:\Users\Asus\Desktop\триггеры\clipart-free-shape-3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5517232"/>
            <a:ext cx="1512168" cy="1156948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5125" name="Picture 5" descr="C:\Users\Asus\Desktop\триггеры\clipart-free-shape-3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3212976"/>
            <a:ext cx="1530697" cy="1537541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5126" name="Picture 6" descr="C:\Users\Asus\Desktop\триггеры\clipart-free-shape-3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4509120"/>
            <a:ext cx="1689050" cy="1140256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5127" name="Picture 7" descr="C:\Users\Asus\Desktop\триггеры\clipart-free-shape-39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8" y="5275770"/>
            <a:ext cx="1791469" cy="158223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5" descr="C:\Users\Asus\Desktop\триггеры\clipart-free-shape-3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340768"/>
            <a:ext cx="1530697" cy="1537541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6" descr="C:\Users\Asus\Desktop\триггеры\clipart-free-shape-3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4077072"/>
            <a:ext cx="1689050" cy="1140256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4" descr="C:\Users\Asus\Desktop\триггеры\clipart-free-shape-34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9912" y="1988840"/>
            <a:ext cx="1429693" cy="1192213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3" descr="C:\Users\Asus\Desktop\триггеры\clipart-free-shape-3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916832"/>
            <a:ext cx="1512168" cy="1156948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23528" y="260648"/>
          <a:ext cx="8496944" cy="94488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8496944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Посмотри внимательно и определи, какой фигуре не досталось </a:t>
                      </a:r>
                      <a:r>
                        <a:rPr lang="ru-RU" sz="2800" baseline="0" dirty="0" smtClean="0"/>
                        <a:t>пары?</a:t>
                      </a:r>
                      <a:endParaRPr lang="ru-RU" sz="2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Picture 2" descr="C:\Users\Asus\Desktop\триггеры\clipart-free-shape-3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284984"/>
            <a:ext cx="1584176" cy="139366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7" descr="C:\Users\Asus\Desktop\триггеры\clipart-free-shape-39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0272" y="3068960"/>
            <a:ext cx="1791469" cy="158223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017 0.00231 C -0.15937 0.05671 -0.26857 0.11134 -0.28506 0.05278 C -0.30156 -0.00579 -0.12222 -0.27662 -0.14878 -0.34931 C -0.17534 -0.42199 -0.40277 -0.33843 -0.44409 -0.38357 C -0.48541 -0.42871 -0.3644 -0.59375 -0.39722 -0.61991 C -0.43003 -0.64607 -0.59322 -0.55463 -0.64114 -0.54121 C -0.68906 -0.52778 -0.68715 -0.53357 -0.68506 -0.53912 " pathEditMode="relative" rAng="0" ptsTypes="aaaaaaA">
                                      <p:cBhvr>
                                        <p:cTn id="6" dur="3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9" y="-2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948 -0.04283 C 0.06337 -0.15741 0.07726 -0.27199 0.13125 -0.24885 C 0.18524 -0.2257 0.30139 0.04444 0.37379 0.09652 C 0.44618 0.14861 0.53403 0.06967 0.56615 0.06435 " pathEditMode="relative" rAng="0" ptsTypes="aa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" y="-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8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58 0.06921 C 0.02118 0.06482 -0.00382 0.06042 -0.02361 0.04421 C -0.04392 0.0257 -0.06458 -0.00023 -0.08437 -0.02755 C -0.1059 -0.0544 -0.11597 -0.08148 -0.12847 -0.11227 C -0.1401 -0.14028 -0.15121 -0.17361 -0.15347 -0.20718 C -0.15711 -0.24005 -0.15191 -0.2743 -0.14236 -0.30602 C -0.13402 -0.33588 -0.12048 -0.36528 -0.10416 -0.38912 C -0.08767 -0.41204 -0.06823 -0.43194 -0.04843 -0.4463 C -0.02673 -0.46065 -0.00277 -0.4669 0.02171 -0.46296 C 0.04566 -0.46227 0.07014 -0.4544 0.09063 -0.43611 C 0.11198 -0.42199 0.13334 -0.39352 0.14809 -0.3669 C 0.16389 -0.34398 0.17986 -0.31296 0.18611 -0.27917 C 0.19132 -0.24838 0.1875 -0.21551 0.17379 -0.18657 C 0.15834 -0.16042 0.13386 -0.15 0.1125 -0.15301 C 0.09271 -0.15718 0.06997 -0.17523 0.05105 -0.20301 C 0.03386 -0.23241 0.01962 -0.26134 0.01407 -0.29259 C 0.00903 -0.32338 0.00452 -0.32708 0.01997 -0.38866 C 0.03004 -0.44977 0.06337 -0.46991 0.07986 -0.48981 C 0.09723 -0.50764 0.11632 -0.51273 0.13907 -0.52176 C 0.16511 -0.53079 0.19219 -0.52639 0.21441 -0.51921 C 0.23577 -0.51273 0.254 -0.49398 0.28108 -0.46389 C 0.30695 -0.43218 0.31702 -0.41458 0.33334 -0.38634 C 0.34914 -0.3588 0.36441 -0.33264 0.38108 -0.30417 " pathEditMode="relative" rAng="8548456" ptsTypes="fffffffffffffffffffffff">
                                      <p:cBhvr>
                                        <p:cTn id="44" dur="2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-3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6 0.27986 C 0.00399 0.05231 -0.12292 -0.14468 -0.29305 -0.15857 C -0.45555 -0.175 -0.60712 -0.02292 -0.61753 0.19838 C -0.63003 0.40185 -0.52396 0.59189 -0.37135 0.60578 C -0.23246 0.6162 -0.10017 0.49027 -0.09028 0.30069 C -0.07986 0.12708 -0.16892 -0.03612 -0.29792 -0.04977 C -0.41736 -0.05973 -0.52917 0.0456 -0.53646 0.20463 C -0.5441 0.34768 -0.47326 0.4868 -0.36667 0.49375 C -0.27031 0.50393 -0.17917 0.42245 -0.17101 0.29305 C -0.16632 0.17777 -0.21962 0.06574 -0.30312 0.05925 C -0.37656 0.05231 -0.45069 0.11342 -0.45555 0.21226 C -0.46042 0.29652 -0.42257 0.37824 -0.36146 0.38518 C -0.31094 0.39189 -0.25746 0.35463 -0.25486 0.2868 C -0.24965 0.23217 -0.27031 0.1743 -0.30816 0.16782 C -0.33871 0.16782 -0.36927 0.18101 -0.37396 0.21851 C -0.37656 0.24259 -0.37135 0.2662 -0.35625 0.27592 C -0.34896 0.27986 -0.34392 0.27986 -0.33611 0.27592 " pathEditMode="relative" rAng="0" ptsTypes="fffffffffffffffff"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6" y="-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8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639 0.26319 C -0.44791 0.25625 -0.46979 0.2493 -0.4835 0.23356 C -0.49705 0.21574 -0.50955 0.19167 -0.52118 0.16759 C -0.53316 0.14329 -0.53507 0.11991 -0.53819 0.09398 C -0.54045 0.06967 -0.54166 0.04236 -0.53316 0.01505 C -0.52725 -0.01088 -0.51128 -0.0375 -0.4934 -0.06088 C -0.47656 -0.0831 -0.45503 -0.1037 -0.43264 -0.11945 C -0.4092 -0.13634 -0.38541 -0.14815 -0.36215 -0.15602 C -0.3368 -0.16389 -0.31198 -0.16574 -0.28975 -0.1588 C -0.26719 -0.15486 -0.24635 -0.14491 -0.23194 -0.12685 C -0.21597 -0.11181 -0.20382 -0.08542 -0.19774 -0.06412 C -0.18889 -0.04398 -0.18385 -0.01597 -0.18732 0.01042 C -0.19132 0.03611 -0.20469 0.06134 -0.22587 0.08148 C -0.24844 0.1 -0.27482 0.10417 -0.29479 0.09884 C -0.31285 0.0919 -0.32934 0.07477 -0.33889 0.05023 C -0.34653 0.02407 -0.35139 -0.00093 -0.34739 -0.025 C -0.34305 -0.05139 -0.34618 -0.05324 -0.31406 -0.1007 C -0.28594 -0.14792 -0.24774 -0.15787 -0.22656 -0.17037 C -0.20416 -0.1831 -0.1842 -0.18426 -0.16041 -0.18727 C -0.13264 -0.19028 -0.10764 -0.18148 -0.08889 -0.17338 C -0.07031 -0.16482 -0.05868 -0.14815 -0.04097 -0.1206 C -0.02656 -0.09074 -0.02135 -0.075 -0.01441 -0.0507 C -0.00781 -0.02685 -0.00035 -0.00278 0.00695 0.02083 " pathEditMode="relative" rAng="9527153" ptsTypes="fffffffffffffffffffffff">
                                      <p:cBhvr>
                                        <p:cTn id="84" dur="2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" y="-2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decel="10000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decel="10000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8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3218</TotalTime>
  <Words>43</Words>
  <Application>Microsoft Office PowerPoint</Application>
  <PresentationFormat>Экран (4:3)</PresentationFormat>
  <Paragraphs>7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Трек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Asus</dc:creator>
  <cp:lastModifiedBy>PC</cp:lastModifiedBy>
  <cp:revision>15</cp:revision>
  <dcterms:created xsi:type="dcterms:W3CDTF">2018-02-05T09:53:10Z</dcterms:created>
  <dcterms:modified xsi:type="dcterms:W3CDTF">2022-06-05T05:44:53Z</dcterms:modified>
</cp:coreProperties>
</file>