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28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D739C-A7E1-4C68-B321-52EC0CE129DD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1F17-2509-4895-A99A-956AF0486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6186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D739C-A7E1-4C68-B321-52EC0CE129DD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1F17-2509-4895-A99A-956AF0486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3220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D739C-A7E1-4C68-B321-52EC0CE129DD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1F17-2509-4895-A99A-956AF0486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8545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D739C-A7E1-4C68-B321-52EC0CE129DD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1F17-2509-4895-A99A-956AF0486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5437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D739C-A7E1-4C68-B321-52EC0CE129DD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1F17-2509-4895-A99A-956AF0486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0142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D739C-A7E1-4C68-B321-52EC0CE129DD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1F17-2509-4895-A99A-956AF0486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6689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D739C-A7E1-4C68-B321-52EC0CE129DD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1F17-2509-4895-A99A-956AF0486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7395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D739C-A7E1-4C68-B321-52EC0CE129DD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1F17-2509-4895-A99A-956AF0486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8659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D739C-A7E1-4C68-B321-52EC0CE129DD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1F17-2509-4895-A99A-956AF0486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722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D739C-A7E1-4C68-B321-52EC0CE129DD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1F17-2509-4895-A99A-956AF0486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1695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D739C-A7E1-4C68-B321-52EC0CE129DD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1F17-2509-4895-A99A-956AF0486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759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D739C-A7E1-4C68-B321-52EC0CE129DD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B1F17-2509-4895-A99A-956AF04861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6049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82693" y="226246"/>
            <a:ext cx="422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УПРАЖНЕНИЯ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143249" y="956258"/>
            <a:ext cx="364331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Вставь пропущенные буквы</a:t>
            </a:r>
          </a:p>
          <a:p>
            <a:r>
              <a:rPr lang="ru-RU" b="1" dirty="0" smtClean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получи оценку…</a:t>
            </a:r>
            <a:endParaRPr lang="ru-RU" b="1" dirty="0">
              <a:ln w="10160">
                <a:solidFill>
                  <a:srgbClr val="FF0000"/>
                </a:solidFill>
                <a:prstDash val="solid"/>
              </a:ln>
              <a:solidFill>
                <a:srgbClr val="C0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29038" y="2600325"/>
            <a:ext cx="2014537" cy="471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11116" y="2286000"/>
            <a:ext cx="1900238" cy="628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55000" endA="50" endPos="85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. ДА </a:t>
            </a:r>
            <a:endParaRPr lang="ru-RU" b="1" dirty="0">
              <a:ln w="1016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  <a:reflection blurRad="6350" stA="55000" endA="50" endPos="85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6118" y="3239870"/>
            <a:ext cx="1900238" cy="628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55000" endA="50" endPos="85000" dir="5400000" sy="-100000" algn="bl" rotWithShape="0"/>
                </a:effectLst>
              </a:rPr>
              <a:t>С . НЕВА</a:t>
            </a:r>
            <a:endParaRPr lang="ru-RU" b="1" dirty="0">
              <a:ln w="1016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11116" y="4138733"/>
            <a:ext cx="1900238" cy="628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55000" endA="50" endPos="85000" dir="5400000" sy="-100000" algn="bl" rotWithShape="0"/>
                </a:effectLst>
              </a:rPr>
              <a:t>З . МЛЯ</a:t>
            </a:r>
            <a:endParaRPr lang="ru-RU" b="1" dirty="0">
              <a:ln w="1016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6118" y="4990447"/>
            <a:ext cx="1900238" cy="628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55000" endA="50" endPos="85000" dir="5400000" sy="-100000" algn="bl" rotWithShape="0"/>
                </a:effectLst>
              </a:rPr>
              <a:t>ТР . ВА </a:t>
            </a:r>
            <a:endParaRPr lang="ru-RU" b="1" dirty="0">
              <a:ln w="10160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72248" y="3025052"/>
            <a:ext cx="528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О    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43676" y="3618640"/>
            <a:ext cx="428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И     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13345" y="4486931"/>
            <a:ext cx="34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dirty="0" smtClean="0"/>
              <a:t>      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572248" y="5172971"/>
            <a:ext cx="522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   </a:t>
            </a:r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015288" y="2466737"/>
            <a:ext cx="500062" cy="47648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015288" y="3104674"/>
            <a:ext cx="500062" cy="47648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001000" y="3822800"/>
            <a:ext cx="500062" cy="47648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001000" y="4461628"/>
            <a:ext cx="500062" cy="47648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010910" y="5145271"/>
            <a:ext cx="500062" cy="45267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357937" y="6115050"/>
            <a:ext cx="2064544" cy="47148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ОЦЕНКА:</a:t>
            </a:r>
            <a:endParaRPr lang="ru-RU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49407" y="2740069"/>
            <a:ext cx="71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26581" y="3644952"/>
            <a:ext cx="1297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Е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03293" y="4453058"/>
            <a:ext cx="327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57989" y="5138150"/>
            <a:ext cx="904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37906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466 -0.09028 C -0.0905 -0.16366 -0.14115 -0.22709 -0.20912 -0.23149 C -0.27396 -0.23704 -0.33477 -0.18774 -0.3388 -0.11667 C -0.34388 -0.0507 -0.30144 0.01041 -0.2405 0.01504 C -0.1849 0.01805 -0.13203 -0.02246 -0.128 -0.0838 C -0.12409 -0.13959 -0.15951 -0.19213 -0.21107 -0.1963 C -0.25873 -0.19977 -0.30339 -0.16598 -0.30638 -0.11436 C -0.30938 -0.06852 -0.28112 -0.02362 -0.23854 -0.02153 C -0.2 -0.01806 -0.16354 -0.04468 -0.16042 -0.08612 C -0.15847 -0.12338 -0.17969 -0.15926 -0.21328 -0.16158 C -0.24258 -0.16366 -0.27201 -0.14399 -0.27396 -0.11204 C -0.27604 -0.08496 -0.26081 -0.05857 -0.23646 -0.05649 C -0.21628 -0.05417 -0.19492 -0.06644 -0.19401 -0.08797 C -0.1918 -0.10556 -0.2 -0.12431 -0.21524 -0.12662 C -0.22735 -0.12662 -0.23946 -0.122 -0.24167 -0.10996 C -0.24258 -0.10255 -0.2405 -0.09468 -0.23451 -0.09121 C -0.23138 -0.09028 -0.2293 -0.09028 -0.2263 -0.09121 " pathEditMode="relative" rAng="0" ptsTypes="AAAAAAAAAAAAAAAAA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27" y="-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297 -0.03357 C -0.08867 -0.10695 -0.1405 -0.1706 -0.2099 -0.17477 C -0.27617 -0.18056 -0.33841 -0.13102 -0.34245 -0.06019 C -0.34766 0.00579 -0.3043 0.06713 -0.24206 0.07199 C -0.18503 0.075 -0.13112 0.03449 -0.12696 -0.02685 C -0.12292 -0.08287 -0.15925 -0.13565 -0.21198 -0.13982 C -0.26068 -0.14329 -0.30625 -0.10903 -0.30938 -0.05764 C -0.3125 -0.01181 -0.28347 0.03356 -0.23998 0.03541 C -0.20065 0.03866 -0.16328 0.01227 -0.16016 -0.0294 C -0.15821 -0.06644 -0.17995 -0.10278 -0.21407 -0.10486 C -0.24414 -0.10695 -0.27422 -0.0875 -0.27617 -0.05533 C -0.27826 -0.02801 -0.26276 -0.00185 -0.23789 0.00046 C -0.21719 0.00278 -0.19545 -0.00949 -0.19453 -0.03125 C -0.19219 -0.04884 -0.20065 -0.06759 -0.21615 -0.06991 C -0.22852 -0.06991 -0.24089 -0.06528 -0.24323 -0.05347 C -0.24414 -0.04584 -0.24206 -0.03796 -0.23594 -0.03449 C -0.23269 -0.03357 -0.2306 -0.03357 -0.22748 -0.03449 " pathEditMode="relative" rAng="0" ptsTypes="AAAAAAAAAAAAAAAAA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547 -0.02454 C -0.15143 -0.09144 -0.20143 -0.14954 -0.26849 -0.15347 C -0.33242 -0.15857 -0.39245 -0.11343 -0.39648 -0.04861 C -0.40143 0.01157 -0.35951 0.06736 -0.29948 0.07153 C -0.24453 0.07453 -0.19245 0.0375 -0.18841 -0.01852 C -0.18451 -0.06945 -0.21953 -0.1176 -0.27044 -0.12153 C -0.31745 -0.12454 -0.36146 -0.09352 -0.36445 -0.04653 C -0.36745 -0.00463 -0.33945 0.03657 -0.29753 0.03842 C -0.25951 0.04143 -0.22344 0.01736 -0.22044 -0.0206 C -0.21849 -0.05463 -0.23945 -0.0875 -0.27253 -0.08959 C -0.30143 -0.09144 -0.33047 -0.07361 -0.33242 -0.04445 C -0.33451 -0.01945 -0.31953 0.0044 -0.29544 0.00648 C -0.27552 0.00856 -0.25443 -0.00255 -0.25352 -0.02246 C -0.25143 -0.03843 -0.25951 -0.05556 -0.27448 -0.05764 C -0.28646 -0.05764 -0.29844 -0.05347 -0.30052 -0.0426 C -0.30143 -0.03565 -0.29948 -0.02847 -0.29349 -0.02547 C -0.29049 -0.02454 -0.28841 -0.02454 -0.28542 -0.02547 " pathEditMode="relative" rAng="0" ptsTypes="AAAAAAAAAAAAAAAAA">
                                      <p:cBhvr>
                                        <p:cTn id="4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70" y="-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894 0.00139 C -0.1349 -0.06551 -0.1849 -0.12361 -0.25196 -0.12755 C -0.31589 -0.13264 -0.37592 -0.0875 -0.37995 -0.02269 C -0.3849 0.0375 -0.34297 0.09328 -0.28295 0.09745 C -0.228 0.10046 -0.17592 0.06342 -0.17188 0.0074 C -0.16797 -0.04352 -0.203 -0.09167 -0.25391 -0.0956 C -0.30092 -0.09861 -0.34493 -0.0676 -0.34792 -0.0206 C -0.35092 0.02129 -0.32292 0.0625 -0.28099 0.06435 C -0.24297 0.06736 -0.2069 0.04328 -0.20391 0.00532 C -0.20196 -0.02871 -0.22292 -0.06158 -0.25599 -0.06366 C -0.2849 -0.06551 -0.31394 -0.04769 -0.31589 -0.01852 C -0.31797 0.00648 -0.303 0.03032 -0.27891 0.0324 C -0.25899 0.03449 -0.23789 0.02338 -0.23698 0.00347 C -0.2349 -0.0125 -0.24297 -0.02963 -0.25795 -0.03172 C -0.26993 -0.03172 -0.2819 -0.02755 -0.28399 -0.01667 C -0.2849 -0.00972 -0.28295 -0.00255 -0.27696 0.00046 C -0.27396 0.00139 -0.27188 0.00139 -0.26888 0.00046 " pathEditMode="relative" rAng="0" ptsTypes="AAAAAAAAAAAAAAAAA">
                                      <p:cBhvr>
                                        <p:cTn id="6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70" y="-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2" grpId="0"/>
      <p:bldP spid="23" grpId="0"/>
      <p:bldP spid="24" grpId="0"/>
      <p:bldP spid="2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45</Words>
  <Application>Microsoft Office PowerPoint</Application>
  <PresentationFormat>Произвольный</PresentationFormat>
  <Paragraphs>21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PC</cp:lastModifiedBy>
  <cp:revision>18</cp:revision>
  <dcterms:created xsi:type="dcterms:W3CDTF">2022-03-31T17:36:36Z</dcterms:created>
  <dcterms:modified xsi:type="dcterms:W3CDTF">2022-06-05T05:25:13Z</dcterms:modified>
</cp:coreProperties>
</file>