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Default Extension="wdp" ContentType="image/vnd.ms-photo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sldIdLst>
    <p:sldId id="256" r:id="rId2"/>
    <p:sldId id="257" r:id="rId3"/>
    <p:sldId id="258" r:id="rId4"/>
    <p:sldId id="259" r:id="rId5"/>
    <p:sldId id="260" r:id="rId6"/>
    <p:sldId id="265" r:id="rId7"/>
    <p:sldId id="264" r:id="rId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294" autoAdjust="0"/>
    <p:restoredTop sz="94671" autoAdjust="0"/>
  </p:normalViewPr>
  <p:slideViewPr>
    <p:cSldViewPr>
      <p:cViewPr varScale="1">
        <p:scale>
          <a:sx n="69" d="100"/>
          <a:sy n="69" d="100"/>
        </p:scale>
        <p:origin x="-1428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 bwMode="white">
          <a:xfrm>
            <a:off x="0" y="5971032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-9144" y="6053328"/>
            <a:ext cx="2249424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>
            <a:off x="2359152" y="6044184"/>
            <a:ext cx="6784848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2362200" y="4038600"/>
            <a:ext cx="6477000" cy="18288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362200" y="6050037"/>
            <a:ext cx="6705600" cy="685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6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>
          <a:xfrm>
            <a:off x="76200" y="6068699"/>
            <a:ext cx="2057400" cy="685800"/>
          </a:xfrm>
        </p:spPr>
        <p:txBody>
          <a:bodyPr>
            <a:noAutofit/>
          </a:bodyPr>
          <a:lstStyle>
            <a:lvl1pPr algn="ctr">
              <a:defRPr sz="2000">
                <a:solidFill>
                  <a:srgbClr val="FFFFFF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13.06.2022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>
          <a:xfrm>
            <a:off x="2085393" y="236538"/>
            <a:ext cx="5867400" cy="365125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8001000" y="228600"/>
            <a:ext cx="8382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13.06.2022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4958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371600" y="2743200"/>
            <a:ext cx="7123113" cy="1673225"/>
          </a:xfrm>
        </p:spPr>
        <p:txBody>
          <a:bodyPr anchor="t"/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7" name="Прямоугольник 6"/>
          <p:cNvSpPr/>
          <p:nvPr/>
        </p:nvSpPr>
        <p:spPr bwMode="white">
          <a:xfrm>
            <a:off x="0" y="1524000"/>
            <a:ext cx="9144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0" y="1600200"/>
            <a:ext cx="1295400" cy="990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>
            <a:off x="1371600" y="1600200"/>
            <a:ext cx="7772400" cy="990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71600" y="1600200"/>
            <a:ext cx="7620000" cy="99060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13.06.2022</a:t>
            </a:fld>
            <a:endParaRPr lang="ru-RU"/>
          </a:p>
        </p:txBody>
      </p:sp>
      <p:sp>
        <p:nvSpPr>
          <p:cNvPr id="13" name="Номер слайда 12"/>
          <p:cNvSpPr>
            <a:spLocks noGrp="1"/>
          </p:cNvSpPr>
          <p:nvPr>
            <p:ph type="sldNum" sz="quarter" idx="11"/>
          </p:nvPr>
        </p:nvSpPr>
        <p:spPr>
          <a:xfrm>
            <a:off x="0" y="1752600"/>
            <a:ext cx="1295400" cy="701676"/>
          </a:xfrm>
        </p:spPr>
        <p:txBody>
          <a:bodyPr>
            <a:noAutofit/>
          </a:bodyPr>
          <a:lstStyle>
            <a:lvl1pPr>
              <a:defRPr sz="2400">
                <a:solidFill>
                  <a:srgbClr val="FFFFFF"/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Нижний колонтитул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609600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844901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8" name="Дата 7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B4C71EC6-210F-42DE-9C53-41977AD35B3D}" type="datetimeFigureOut">
              <a:rPr lang="ru-RU" smtClean="0"/>
              <a:pPr/>
              <a:t>13.06.2022</a:t>
            </a:fld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2" name="Нижний колонтитул 11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3400" y="273050"/>
            <a:ext cx="8153400" cy="8699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609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quarter" idx="4"/>
          </p:nvPr>
        </p:nvSpPr>
        <p:spPr>
          <a:xfrm>
            <a:off x="4800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B4C71EC6-210F-42DE-9C53-41977AD35B3D}" type="datetimeFigureOut">
              <a:rPr lang="ru-RU" smtClean="0"/>
              <a:pPr/>
              <a:t>13.06.2022</a:t>
            </a:fld>
            <a:endParaRPr lang="ru-RU"/>
          </a:p>
        </p:txBody>
      </p:sp>
      <p:sp>
        <p:nvSpPr>
          <p:cNvPr id="12" name="Номер слайда 11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Нижний колонтитул 13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ru-RU"/>
          </a:p>
        </p:txBody>
      </p:sp>
      <p:sp>
        <p:nvSpPr>
          <p:cNvPr id="16" name="Текст 15"/>
          <p:cNvSpPr>
            <a:spLocks noGrp="1"/>
          </p:cNvSpPr>
          <p:nvPr>
            <p:ph type="body" sz="quarter" idx="1"/>
          </p:nvPr>
        </p:nvSpPr>
        <p:spPr>
          <a:xfrm>
            <a:off x="609600" y="1752600"/>
            <a:ext cx="3886200" cy="64008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5" name="Текст 14"/>
          <p:cNvSpPr>
            <a:spLocks noGrp="1"/>
          </p:cNvSpPr>
          <p:nvPr>
            <p:ph type="body" sz="quarter" idx="3"/>
          </p:nvPr>
        </p:nvSpPr>
        <p:spPr>
          <a:xfrm>
            <a:off x="4800600" y="1752600"/>
            <a:ext cx="3886200" cy="64008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13.06.2022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13.06.2022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5334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8077200" cy="869950"/>
          </a:xfrm>
        </p:spPr>
        <p:txBody>
          <a:bodyPr anchor="ctr"/>
          <a:lstStyle>
            <a:lvl1pPr algn="l">
              <a:buNone/>
              <a:defRPr sz="4400" b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13.06.2022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09600" y="1752600"/>
            <a:ext cx="1600200" cy="43434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2362200" y="1752600"/>
            <a:ext cx="6400800" cy="44196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600200" y="5486400"/>
            <a:ext cx="7315200" cy="68580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Прямоугольник 7"/>
          <p:cNvSpPr/>
          <p:nvPr/>
        </p:nvSpPr>
        <p:spPr bwMode="white">
          <a:xfrm>
            <a:off x="-9144" y="4572000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>
            <a:off x="-9144" y="4663440"/>
            <a:ext cx="1463040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1545336" y="4654296"/>
            <a:ext cx="7598664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4648200"/>
            <a:ext cx="7315200" cy="685800"/>
          </a:xfrm>
        </p:spPr>
        <p:txBody>
          <a:bodyPr anchor="ctr"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white">
          <a:xfrm>
            <a:off x="1447800" y="0"/>
            <a:ext cx="100584" cy="6867144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>
          <a:xfrm>
            <a:off x="6248400" y="6248400"/>
            <a:ext cx="2667000" cy="365125"/>
          </a:xfrm>
        </p:spPr>
        <p:txBody>
          <a:bodyPr rtlCol="0"/>
          <a:lstStyle/>
          <a:p>
            <a:fld id="{B4C71EC6-210F-42DE-9C53-41977AD35B3D}" type="datetimeFigureOut">
              <a:rPr lang="ru-RU" smtClean="0"/>
              <a:pPr/>
              <a:t>13.06.2022</a:t>
            </a:fld>
            <a:endParaRPr lang="ru-RU"/>
          </a:p>
        </p:txBody>
      </p:sp>
      <p:sp>
        <p:nvSpPr>
          <p:cNvPr id="13" name="Номер слайда 12"/>
          <p:cNvSpPr>
            <a:spLocks noGrp="1"/>
          </p:cNvSpPr>
          <p:nvPr>
            <p:ph type="sldNum" sz="quarter" idx="11"/>
          </p:nvPr>
        </p:nvSpPr>
        <p:spPr>
          <a:xfrm>
            <a:off x="0" y="4667249"/>
            <a:ext cx="1447800" cy="663578"/>
          </a:xfrm>
        </p:spPr>
        <p:txBody>
          <a:bodyPr rtlCol="0"/>
          <a:lstStyle>
            <a:lvl1pPr>
              <a:defRPr sz="2800"/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Нижний колонтитул 13"/>
          <p:cNvSpPr>
            <a:spLocks noGrp="1"/>
          </p:cNvSpPr>
          <p:nvPr>
            <p:ph type="ftr" sz="quarter" idx="12"/>
          </p:nvPr>
        </p:nvSpPr>
        <p:spPr>
          <a:xfrm>
            <a:off x="1600200" y="6248206"/>
            <a:ext cx="4572000" cy="365125"/>
          </a:xfrm>
        </p:spPr>
        <p:txBody>
          <a:bodyPr rtlCol="0"/>
          <a:lstStyle/>
          <a:p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560576" y="0"/>
            <a:ext cx="7583424" cy="4568952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13.06.2022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53200" y="609600"/>
            <a:ext cx="2057400" cy="55165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5562600" cy="5516564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6553200" y="6248402"/>
            <a:ext cx="2209800" cy="365125"/>
          </a:xfrm>
        </p:spPr>
        <p:txBody>
          <a:bodyPr/>
          <a:lstStyle/>
          <a:p>
            <a:fld id="{B4C71EC6-210F-42DE-9C53-41977AD35B3D}" type="datetimeFigureOut">
              <a:rPr lang="ru-RU" smtClean="0"/>
              <a:pPr/>
              <a:t>13.06.2022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7201" y="6248207"/>
            <a:ext cx="5573483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7" name="Прямоугольник 6"/>
          <p:cNvSpPr/>
          <p:nvPr/>
        </p:nvSpPr>
        <p:spPr bwMode="white">
          <a:xfrm>
            <a:off x="6096318" y="0"/>
            <a:ext cx="320040" cy="68580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6142038" y="609600"/>
            <a:ext cx="228600" cy="62484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>
            <a:off x="6142038" y="0"/>
            <a:ext cx="228600" cy="533400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 rot="5400000">
            <a:off x="5989638" y="144462"/>
            <a:ext cx="533400" cy="244476"/>
          </a:xfrm>
        </p:spPr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609600" y="228600"/>
            <a:ext cx="8153400" cy="9906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612648" y="1600200"/>
            <a:ext cx="8153400" cy="452628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13.06.2022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609600" y="6248206"/>
            <a:ext cx="5421083" cy="365125"/>
          </a:xfrm>
          <a:prstGeom prst="rect">
            <a:avLst/>
          </a:prstGeom>
        </p:spPr>
        <p:txBody>
          <a:bodyPr vert="horz" anchor="ctr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Прямоугольник 6"/>
          <p:cNvSpPr/>
          <p:nvPr/>
        </p:nvSpPr>
        <p:spPr bwMode="white">
          <a:xfrm>
            <a:off x="0" y="1234440"/>
            <a:ext cx="9144000" cy="32004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0" y="1280160"/>
            <a:ext cx="533400" cy="228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>
            <a:off x="590550" y="1280160"/>
            <a:ext cx="8553450" cy="228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0" y="1272222"/>
            <a:ext cx="533400" cy="244476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rtl="0" eaLnBrk="1" latinLnBrk="0" hangingPunct="1">
        <a:spcBef>
          <a:spcPct val="0"/>
        </a:spcBef>
        <a:buNone/>
        <a:defRPr kumimoji="0"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20040" indent="-320040" algn="l" rtl="0" eaLnBrk="1" latinLnBrk="0" hangingPunct="1">
        <a:spcBef>
          <a:spcPts val="700"/>
        </a:spcBef>
        <a:buClr>
          <a:schemeClr val="accent2"/>
        </a:buClr>
        <a:buSzPct val="60000"/>
        <a:buFont typeface="Wingdings"/>
        <a:buChar char=""/>
        <a:defRPr kumimoji="0"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550"/>
        </a:spcBef>
        <a:buClr>
          <a:schemeClr val="accent1"/>
        </a:buClr>
        <a:buSzPct val="70000"/>
        <a:buFont typeface="Wingdings 2"/>
        <a:buChar char="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eaLnBrk="1" latinLnBrk="0" hangingPunct="1">
        <a:spcBef>
          <a:spcPts val="500"/>
        </a:spcBef>
        <a:buClr>
          <a:schemeClr val="accent2"/>
        </a:buClr>
        <a:buSzPct val="75000"/>
        <a:buFont typeface="Wingdings"/>
        <a:buChar char="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rtl="0" eaLnBrk="1" latinLnBrk="0" hangingPunct="1">
        <a:spcBef>
          <a:spcPts val="400"/>
        </a:spcBef>
        <a:buClr>
          <a:schemeClr val="accent3"/>
        </a:buClr>
        <a:buSzPct val="7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rtl="0" eaLnBrk="1" latinLnBrk="0" hangingPunct="1">
        <a:spcBef>
          <a:spcPts val="400"/>
        </a:spcBef>
        <a:buClr>
          <a:schemeClr val="accent4"/>
        </a:buClr>
        <a:buSzPct val="6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image" Target="../media/image8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jpeg"/><Relationship Id="rId3" Type="http://schemas.openxmlformats.org/officeDocument/2006/relationships/image" Target="../media/image16.jpeg"/><Relationship Id="rId7" Type="http://schemas.microsoft.com/office/2007/relationships/hdphoto" Target="../media/hdphoto1.wdp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9.jpeg"/><Relationship Id="rId5" Type="http://schemas.openxmlformats.org/officeDocument/2006/relationships/image" Target="../media/image18.jpeg"/><Relationship Id="rId10" Type="http://schemas.openxmlformats.org/officeDocument/2006/relationships/image" Target="../media/image22.jpeg"/><Relationship Id="rId4" Type="http://schemas.openxmlformats.org/officeDocument/2006/relationships/image" Target="../media/image17.jpeg"/><Relationship Id="rId9" Type="http://schemas.openxmlformats.org/officeDocument/2006/relationships/image" Target="../media/image21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jpeg"/><Relationship Id="rId13" Type="http://schemas.openxmlformats.org/officeDocument/2006/relationships/image" Target="../media/image34.jpeg"/><Relationship Id="rId3" Type="http://schemas.openxmlformats.org/officeDocument/2006/relationships/image" Target="../media/image24.jpeg"/><Relationship Id="rId7" Type="http://schemas.openxmlformats.org/officeDocument/2006/relationships/image" Target="../media/image28.jpeg"/><Relationship Id="rId12" Type="http://schemas.openxmlformats.org/officeDocument/2006/relationships/image" Target="../media/image33.pn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jpeg"/><Relationship Id="rId11" Type="http://schemas.openxmlformats.org/officeDocument/2006/relationships/image" Target="../media/image32.jpeg"/><Relationship Id="rId5" Type="http://schemas.openxmlformats.org/officeDocument/2006/relationships/image" Target="../media/image26.png"/><Relationship Id="rId10" Type="http://schemas.openxmlformats.org/officeDocument/2006/relationships/image" Target="../media/image31.jpeg"/><Relationship Id="rId4" Type="http://schemas.openxmlformats.org/officeDocument/2006/relationships/image" Target="../media/image25.png"/><Relationship Id="rId9" Type="http://schemas.openxmlformats.org/officeDocument/2006/relationships/image" Target="../media/image30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7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Users\Василёк\Desktop\россия\bk_info_orig_12906_140264364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786182" y="2285992"/>
            <a:ext cx="1272420" cy="13002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763688" y="2492896"/>
            <a:ext cx="5184576" cy="952128"/>
          </a:xfrm>
        </p:spPr>
        <p:txBody>
          <a:bodyPr>
            <a:normAutofit fontScale="90000"/>
          </a:bodyPr>
          <a:lstStyle/>
          <a:p>
            <a:pPr algn="ctr"/>
            <a:r>
              <a:rPr lang="ru-RU" sz="6000" b="1" dirty="0" smtClean="0">
                <a:solidFill>
                  <a:srgbClr val="FF0000"/>
                </a:solidFill>
              </a:rPr>
              <a:t/>
            </a:r>
            <a:br>
              <a:rPr lang="ru-RU" sz="6000" b="1" dirty="0" smtClean="0">
                <a:solidFill>
                  <a:srgbClr val="FF0000"/>
                </a:solidFill>
              </a:rPr>
            </a:br>
            <a:r>
              <a:rPr lang="ru-RU" sz="6000" b="1" dirty="0">
                <a:solidFill>
                  <a:srgbClr val="FF0000"/>
                </a:solidFill>
              </a:rPr>
              <a:t/>
            </a:r>
            <a:br>
              <a:rPr lang="ru-RU" sz="6000" b="1" dirty="0">
                <a:solidFill>
                  <a:srgbClr val="FF0000"/>
                </a:solidFill>
              </a:rPr>
            </a:br>
            <a:r>
              <a:rPr lang="ru-RU" sz="6000" b="1" dirty="0" smtClean="0">
                <a:solidFill>
                  <a:srgbClr val="FF0000"/>
                </a:solidFill>
              </a:rPr>
              <a:t>День России</a:t>
            </a:r>
            <a:endParaRPr lang="ru-RU" sz="6000" b="1" dirty="0">
              <a:solidFill>
                <a:srgbClr val="FF0000"/>
              </a:solidFill>
            </a:endParaRPr>
          </a:p>
        </p:txBody>
      </p:sp>
      <p:pic>
        <p:nvPicPr>
          <p:cNvPr id="1026" name="Picture 2" descr="C:\Users\Василёк\Desktop\россия\В.Путин-Президент-России.jpg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915816" y="188640"/>
            <a:ext cx="3384376" cy="21152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Василёк\Desktop\россия\img11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876256" y="476672"/>
            <a:ext cx="1587362" cy="22968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C:\Users\Василёк\Desktop\россия\img1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57934" y="4308831"/>
            <a:ext cx="2592288" cy="23330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C:\Users\Василёк\Desktop\россия\img5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084168" y="4377245"/>
            <a:ext cx="2736304" cy="21962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C:\Users\Василёк\Desktop\россия\0015-034-Den-nezavisimosti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02188" y="476672"/>
            <a:ext cx="1586008" cy="22668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Прямоугольник 8"/>
          <p:cNvSpPr/>
          <p:nvPr/>
        </p:nvSpPr>
        <p:spPr>
          <a:xfrm>
            <a:off x="2950069" y="4869160"/>
            <a:ext cx="3033946" cy="13542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5400" b="1" i="0" u="none" strike="noStrike" kern="0" cap="none" spc="0" normalizeH="0" baseline="0" noProof="0" dirty="0" smtClean="0">
                <a:ln w="11430"/>
                <a:gradFill>
                  <a:gsLst>
                    <a:gs pos="0">
                      <a:srgbClr val="5ECCF3">
                        <a:tint val="70000"/>
                        <a:satMod val="245000"/>
                      </a:srgbClr>
                    </a:gs>
                    <a:gs pos="75000">
                      <a:srgbClr val="5ECCF3">
                        <a:tint val="90000"/>
                        <a:shade val="60000"/>
                        <a:satMod val="240000"/>
                      </a:srgbClr>
                    </a:gs>
                    <a:gs pos="100000">
                      <a:srgbClr val="5ECCF3">
                        <a:tint val="100000"/>
                        <a:shade val="50000"/>
                        <a:satMod val="240000"/>
                      </a:srgb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uLnTx/>
                <a:uFillTx/>
                <a:latin typeface="Trebuchet MS"/>
                <a:ea typeface="+mj-ea"/>
                <a:cs typeface="+mj-cs"/>
              </a:rPr>
              <a:t>  </a:t>
            </a:r>
            <a:r>
              <a:rPr kumimoji="0" lang="ru-RU" sz="1400" b="1" i="0" u="none" strike="noStrike" kern="0" cap="none" spc="0" normalizeH="0" baseline="0" noProof="0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Презентацию</a:t>
            </a:r>
            <a:r>
              <a:rPr kumimoji="0" lang="ru-RU" sz="1400" b="1" i="0" u="none" strike="noStrike" kern="0" cap="none" spc="0" normalizeH="0" noProof="0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 </a:t>
            </a:r>
            <a:r>
              <a:rPr kumimoji="0" lang="ru-RU" sz="1400" b="1" i="0" u="none" strike="noStrike" kern="0" cap="none" spc="0" normalizeH="0" noProof="0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п</a:t>
            </a:r>
            <a:r>
              <a:rPr kumimoji="0" lang="ru-RU" sz="1400" b="1" i="0" u="none" strike="noStrike" kern="0" cap="none" spc="0" normalizeH="0" baseline="0" noProof="0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одготовила:</a:t>
            </a:r>
            <a:r>
              <a:rPr kumimoji="0" lang="ru-RU" sz="1400" b="1" i="0" u="none" strike="noStrike" kern="0" cap="none" spc="0" normalizeH="0" noProof="0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 воспитатель Овсянникова Валерия Сергеевна </a:t>
            </a:r>
            <a:endParaRPr kumimoji="0" lang="ru-RU" sz="2800" b="0" i="0" u="none" strike="noStrike" kern="0" cap="none" spc="0" normalizeH="0" baseline="0" noProof="0" dirty="0" smtClean="0">
              <a:ln>
                <a:noFill/>
              </a:ln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691615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332656"/>
            <a:ext cx="8229600" cy="1096144"/>
          </a:xfrm>
        </p:spPr>
        <p:txBody>
          <a:bodyPr/>
          <a:lstStyle/>
          <a:p>
            <a:r>
              <a:rPr lang="ru-RU" b="1" dirty="0" smtClean="0">
                <a:solidFill>
                  <a:srgbClr val="FF0000"/>
                </a:solidFill>
              </a:rPr>
              <a:t>Символы России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2050" name="Picture 2" descr="C:\Users\Василёк\Desktop\россия\fus_5662_1311590661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91875" y="1556792"/>
            <a:ext cx="7231098" cy="4832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0793251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FF0000"/>
                </a:solidFill>
              </a:rPr>
              <a:t>Столица России –  Москва</a:t>
            </a:r>
            <a:endParaRPr lang="ru-RU" b="1" dirty="0">
              <a:solidFill>
                <a:srgbClr val="FF0000"/>
              </a:solidFill>
            </a:endParaRPr>
          </a:p>
        </p:txBody>
      </p:sp>
      <p:pic>
        <p:nvPicPr>
          <p:cNvPr id="3074" name="Picture 2" descr="C:\Users\Василёк\Desktop\россия\img9.png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47521" y="1340768"/>
            <a:ext cx="3105150" cy="18581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C:\Users\Василёк\Desktop\россия\img11 (1)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868144" y="3933056"/>
            <a:ext cx="2960786" cy="205210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077" name="Picture 5" descr="C:\Users\Василёк\Desktop\россия\img12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347864" y="2636795"/>
            <a:ext cx="2181132" cy="29081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079" name="Picture 7" descr="C:\Users\Василёк\Desktop\россия\img1 (1)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724128" y="1834038"/>
            <a:ext cx="2896527" cy="1594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080" name="Picture 8" descr="C:\Users\Василёк\Desktop\россия\img13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1520" y="4527076"/>
            <a:ext cx="2936879" cy="20357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6390537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474146" y="1276163"/>
            <a:ext cx="4380628" cy="3396704"/>
          </a:xfrm>
        </p:spPr>
        <p:txBody>
          <a:bodyPr>
            <a:normAutofit fontScale="90000"/>
          </a:bodyPr>
          <a:lstStyle/>
          <a:p>
            <a:pPr algn="l">
              <a:lnSpc>
                <a:spcPct val="100000"/>
              </a:lnSpc>
            </a:pPr>
            <a:r>
              <a:rPr lang="ru-RU" sz="1800" dirty="0" smtClean="0"/>
              <a:t>                         </a:t>
            </a:r>
            <a:r>
              <a:rPr lang="ru-RU" sz="1800" dirty="0" smtClean="0">
                <a:solidFill>
                  <a:srgbClr val="FF0000"/>
                </a:solidFill>
              </a:rPr>
              <a:t>Родина! </a:t>
            </a:r>
            <a:br>
              <a:rPr lang="ru-RU" sz="1800" dirty="0" smtClean="0">
                <a:solidFill>
                  <a:srgbClr val="FF0000"/>
                </a:solidFill>
              </a:rPr>
            </a:br>
            <a:r>
              <a:rPr lang="ru-RU" sz="1800" dirty="0" smtClean="0">
                <a:solidFill>
                  <a:srgbClr val="FF0000"/>
                </a:solidFill>
              </a:rPr>
              <a:t>Родина – это хрустальный родник,</a:t>
            </a:r>
            <a:br>
              <a:rPr lang="ru-RU" sz="1800" dirty="0" smtClean="0">
                <a:solidFill>
                  <a:srgbClr val="FF0000"/>
                </a:solidFill>
              </a:rPr>
            </a:br>
            <a:r>
              <a:rPr lang="ru-RU" sz="1800" dirty="0" smtClean="0">
                <a:solidFill>
                  <a:srgbClr val="FF0000"/>
                </a:solidFill>
              </a:rPr>
              <a:t>Поле ромашек из нашего детства,</a:t>
            </a:r>
            <a:br>
              <a:rPr lang="ru-RU" sz="1800" dirty="0" smtClean="0">
                <a:solidFill>
                  <a:srgbClr val="FF0000"/>
                </a:solidFill>
              </a:rPr>
            </a:br>
            <a:r>
              <a:rPr lang="ru-RU" sz="1800" dirty="0" smtClean="0">
                <a:solidFill>
                  <a:srgbClr val="FF0000"/>
                </a:solidFill>
              </a:rPr>
              <a:t>Лес, облака или пение птиц, </a:t>
            </a:r>
            <a:br>
              <a:rPr lang="ru-RU" sz="1800" dirty="0" smtClean="0">
                <a:solidFill>
                  <a:srgbClr val="FF0000"/>
                </a:solidFill>
              </a:rPr>
            </a:br>
            <a:r>
              <a:rPr lang="ru-RU" sz="1800" dirty="0" smtClean="0">
                <a:solidFill>
                  <a:srgbClr val="FF0000"/>
                </a:solidFill>
              </a:rPr>
              <a:t>Те что поют столько лет по соседству.</a:t>
            </a:r>
            <a:br>
              <a:rPr lang="ru-RU" sz="1800" dirty="0" smtClean="0">
                <a:solidFill>
                  <a:srgbClr val="FF0000"/>
                </a:solidFill>
              </a:rPr>
            </a:br>
            <a:r>
              <a:rPr lang="ru-RU" sz="1800" dirty="0" smtClean="0">
                <a:solidFill>
                  <a:srgbClr val="FF0000"/>
                </a:solidFill>
              </a:rPr>
              <a:t/>
            </a:r>
            <a:br>
              <a:rPr lang="ru-RU" sz="1800" dirty="0" smtClean="0">
                <a:solidFill>
                  <a:srgbClr val="FF0000"/>
                </a:solidFill>
              </a:rPr>
            </a:br>
            <a:r>
              <a:rPr lang="ru-RU" sz="1800" dirty="0" smtClean="0">
                <a:solidFill>
                  <a:srgbClr val="FF0000"/>
                </a:solidFill>
              </a:rPr>
              <a:t>Родина – это, конечно, заря,</a:t>
            </a:r>
            <a:br>
              <a:rPr lang="ru-RU" sz="1800" dirty="0" smtClean="0">
                <a:solidFill>
                  <a:srgbClr val="FF0000"/>
                </a:solidFill>
              </a:rPr>
            </a:br>
            <a:r>
              <a:rPr lang="ru-RU" sz="1800" dirty="0" smtClean="0">
                <a:solidFill>
                  <a:srgbClr val="FF0000"/>
                </a:solidFill>
              </a:rPr>
              <a:t>Что по утру снова жизнь освещает.</a:t>
            </a:r>
            <a:br>
              <a:rPr lang="ru-RU" sz="1800" dirty="0" smtClean="0">
                <a:solidFill>
                  <a:srgbClr val="FF0000"/>
                </a:solidFill>
              </a:rPr>
            </a:br>
            <a:r>
              <a:rPr lang="ru-RU" sz="1800" dirty="0" smtClean="0">
                <a:solidFill>
                  <a:srgbClr val="FF0000"/>
                </a:solidFill>
              </a:rPr>
              <a:t>Родина – это частичка меня,</a:t>
            </a:r>
            <a:br>
              <a:rPr lang="ru-RU" sz="1800" dirty="0" smtClean="0">
                <a:solidFill>
                  <a:srgbClr val="FF0000"/>
                </a:solidFill>
              </a:rPr>
            </a:br>
            <a:r>
              <a:rPr lang="ru-RU" sz="1800" dirty="0" smtClean="0">
                <a:solidFill>
                  <a:srgbClr val="FF0000"/>
                </a:solidFill>
              </a:rPr>
              <a:t>Малой песчинки родимого края.</a:t>
            </a:r>
            <a:br>
              <a:rPr lang="ru-RU" sz="1800" dirty="0" smtClean="0">
                <a:solidFill>
                  <a:srgbClr val="FF0000"/>
                </a:solidFill>
              </a:rPr>
            </a:br>
            <a:r>
              <a:rPr lang="ru-RU" sz="1800" dirty="0" smtClean="0">
                <a:solidFill>
                  <a:srgbClr val="FF0000"/>
                </a:solidFill>
              </a:rPr>
              <a:t/>
            </a:r>
            <a:br>
              <a:rPr lang="ru-RU" sz="1800" dirty="0" smtClean="0">
                <a:solidFill>
                  <a:srgbClr val="FF0000"/>
                </a:solidFill>
              </a:rPr>
            </a:br>
            <a:endParaRPr lang="ru-RU" sz="2000" dirty="0">
              <a:solidFill>
                <a:srgbClr val="FF0000"/>
              </a:solidFill>
            </a:endParaRPr>
          </a:p>
        </p:txBody>
      </p:sp>
      <p:pic>
        <p:nvPicPr>
          <p:cNvPr id="4101" name="Picture 5" descr="C:\Users\Василёк\Desktop\россия\News29.jpg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67941" y="4881127"/>
            <a:ext cx="2877922" cy="16008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C:\Users\Василёк\Desktop\россия\oDB57L7s9To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35178" y="412067"/>
            <a:ext cx="1728192" cy="17281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C:\Users\Василёк\Desktop\россия\45_big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6140"/>
          <a:stretch/>
        </p:blipFill>
        <p:spPr bwMode="auto">
          <a:xfrm>
            <a:off x="3567101" y="4881127"/>
            <a:ext cx="2686065" cy="17748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103" name="Picture 7" descr="C:\Users\Василёк\Desktop\россия\i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533522" y="4881127"/>
            <a:ext cx="2305150" cy="17328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104" name="Picture 8" descr="C:\Users\Василёк\Desktop\россия\Памятник_Ленину_в_Лучегорске_Приморский_край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 xmlns="">
                  <a14:imgLayer r:embed="rId7">
                    <a14:imgEffect>
                      <a14:brightnessContrast bright="4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020272" y="442922"/>
            <a:ext cx="1589312" cy="21183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105" name="Picture 9" descr="C:\Users\Василёк\Desktop\россия\i (1).jp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67941" y="2805829"/>
            <a:ext cx="2082785" cy="16463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106" name="Picture 10" descr="C:\Users\Василёк\Desktop\россия\270574_original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731354" y="3026284"/>
            <a:ext cx="2167148" cy="14436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107" name="Picture 11" descr="C:\Users\Василёк\Desktop\россия\img24.jpg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14599" y="76029"/>
            <a:ext cx="2592288" cy="111481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4486100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699792" y="787236"/>
            <a:ext cx="4032448" cy="4021915"/>
          </a:xfrm>
        </p:spPr>
        <p:txBody>
          <a:bodyPr>
            <a:normAutofit fontScale="90000"/>
          </a:bodyPr>
          <a:lstStyle/>
          <a:p>
            <a:pPr>
              <a:lnSpc>
                <a:spcPct val="100000"/>
              </a:lnSpc>
            </a:pPr>
            <a:r>
              <a:rPr lang="ru-RU" sz="2400" b="1" dirty="0" smtClean="0">
                <a:solidFill>
                  <a:srgbClr val="C00000"/>
                </a:solidFill>
                <a:latin typeface="Monotype Corsiva" pitchFamily="66" charset="0"/>
              </a:rPr>
              <a:t>Россия – Родина святая,</a:t>
            </a:r>
            <a:br>
              <a:rPr lang="ru-RU" sz="2400" b="1" dirty="0" smtClean="0">
                <a:solidFill>
                  <a:srgbClr val="C00000"/>
                </a:solidFill>
                <a:latin typeface="Monotype Corsiva" pitchFamily="66" charset="0"/>
              </a:rPr>
            </a:br>
            <a:r>
              <a:rPr lang="ru-RU" sz="2400" b="1" dirty="0" smtClean="0">
                <a:solidFill>
                  <a:srgbClr val="C00000"/>
                </a:solidFill>
                <a:latin typeface="Monotype Corsiva" pitchFamily="66" charset="0"/>
              </a:rPr>
              <a:t>Люблю тебя я всей душой.</a:t>
            </a:r>
            <a:br>
              <a:rPr lang="ru-RU" sz="2400" b="1" dirty="0" smtClean="0">
                <a:solidFill>
                  <a:srgbClr val="C00000"/>
                </a:solidFill>
                <a:latin typeface="Monotype Corsiva" pitchFamily="66" charset="0"/>
              </a:rPr>
            </a:br>
            <a:r>
              <a:rPr lang="ru-RU" sz="2400" b="1" dirty="0" smtClean="0">
                <a:solidFill>
                  <a:srgbClr val="C00000"/>
                </a:solidFill>
                <a:latin typeface="Monotype Corsiva" pitchFamily="66" charset="0"/>
              </a:rPr>
              <a:t>Россия – ты обитель рая,</a:t>
            </a:r>
            <a:br>
              <a:rPr lang="ru-RU" sz="2400" b="1" dirty="0" smtClean="0">
                <a:solidFill>
                  <a:srgbClr val="C00000"/>
                </a:solidFill>
                <a:latin typeface="Monotype Corsiva" pitchFamily="66" charset="0"/>
              </a:rPr>
            </a:br>
            <a:r>
              <a:rPr lang="ru-RU" sz="2400" b="1" dirty="0" smtClean="0">
                <a:solidFill>
                  <a:srgbClr val="C00000"/>
                </a:solidFill>
                <a:latin typeface="Monotype Corsiva" pitchFamily="66" charset="0"/>
              </a:rPr>
              <a:t>Горжусь великою страной.</a:t>
            </a:r>
            <a:r>
              <a:rPr lang="ru-RU" sz="2400" b="1" dirty="0">
                <a:solidFill>
                  <a:srgbClr val="C00000"/>
                </a:solidFill>
                <a:latin typeface="Monotype Corsiva" pitchFamily="66" charset="0"/>
              </a:rPr>
              <a:t/>
            </a:r>
            <a:br>
              <a:rPr lang="ru-RU" sz="2400" b="1" dirty="0">
                <a:solidFill>
                  <a:srgbClr val="C00000"/>
                </a:solidFill>
                <a:latin typeface="Monotype Corsiva" pitchFamily="66" charset="0"/>
              </a:rPr>
            </a:br>
            <a:r>
              <a:rPr lang="ru-RU" sz="2400" b="1" dirty="0" smtClean="0">
                <a:solidFill>
                  <a:srgbClr val="C00000"/>
                </a:solidFill>
                <a:latin typeface="Monotype Corsiva" pitchFamily="66" charset="0"/>
              </a:rPr>
              <a:t/>
            </a:r>
            <a:br>
              <a:rPr lang="ru-RU" sz="2400" b="1" dirty="0" smtClean="0">
                <a:solidFill>
                  <a:srgbClr val="C00000"/>
                </a:solidFill>
                <a:latin typeface="Monotype Corsiva" pitchFamily="66" charset="0"/>
              </a:rPr>
            </a:br>
            <a:r>
              <a:rPr lang="ru-RU" sz="2400" b="1" dirty="0" smtClean="0">
                <a:solidFill>
                  <a:srgbClr val="C00000"/>
                </a:solidFill>
                <a:latin typeface="Monotype Corsiva" pitchFamily="66" charset="0"/>
              </a:rPr>
              <a:t>Народ России мудрый, честный,</a:t>
            </a:r>
            <a:br>
              <a:rPr lang="ru-RU" sz="2400" b="1" dirty="0" smtClean="0">
                <a:solidFill>
                  <a:srgbClr val="C00000"/>
                </a:solidFill>
                <a:latin typeface="Monotype Corsiva" pitchFamily="66" charset="0"/>
              </a:rPr>
            </a:br>
            <a:r>
              <a:rPr lang="ru-RU" sz="2400" b="1" dirty="0" smtClean="0">
                <a:solidFill>
                  <a:srgbClr val="C00000"/>
                </a:solidFill>
                <a:latin typeface="Monotype Corsiva" pitchFamily="66" charset="0"/>
              </a:rPr>
              <a:t>Веками доблесть доказал,</a:t>
            </a:r>
            <a:br>
              <a:rPr lang="ru-RU" sz="2400" b="1" dirty="0" smtClean="0">
                <a:solidFill>
                  <a:srgbClr val="C00000"/>
                </a:solidFill>
                <a:latin typeface="Monotype Corsiva" pitchFamily="66" charset="0"/>
              </a:rPr>
            </a:br>
            <a:r>
              <a:rPr lang="ru-RU" sz="2400" b="1" dirty="0" smtClean="0">
                <a:solidFill>
                  <a:srgbClr val="C00000"/>
                </a:solidFill>
                <a:latin typeface="Monotype Corsiva" pitchFamily="66" charset="0"/>
              </a:rPr>
              <a:t>В суровых битвах – победитель,</a:t>
            </a:r>
            <a:br>
              <a:rPr lang="ru-RU" sz="2400" b="1" dirty="0" smtClean="0">
                <a:solidFill>
                  <a:srgbClr val="C00000"/>
                </a:solidFill>
                <a:latin typeface="Monotype Corsiva" pitchFamily="66" charset="0"/>
              </a:rPr>
            </a:br>
            <a:r>
              <a:rPr lang="ru-RU" sz="2400" b="1" dirty="0" smtClean="0">
                <a:solidFill>
                  <a:srgbClr val="C00000"/>
                </a:solidFill>
                <a:latin typeface="Monotype Corsiva" pitchFamily="66" charset="0"/>
              </a:rPr>
              <a:t>Дух, волю, силу показал …</a:t>
            </a:r>
            <a:br>
              <a:rPr lang="ru-RU" sz="2400" b="1" dirty="0" smtClean="0">
                <a:solidFill>
                  <a:srgbClr val="C00000"/>
                </a:solidFill>
                <a:latin typeface="Monotype Corsiva" pitchFamily="66" charset="0"/>
              </a:rPr>
            </a:br>
            <a:r>
              <a:rPr lang="ru-RU" sz="2400" b="1" dirty="0" smtClean="0">
                <a:solidFill>
                  <a:srgbClr val="C00000"/>
                </a:solidFill>
                <a:latin typeface="Monotype Corsiva" pitchFamily="66" charset="0"/>
              </a:rPr>
              <a:t/>
            </a:r>
            <a:br>
              <a:rPr lang="ru-RU" sz="2400" b="1" dirty="0" smtClean="0">
                <a:solidFill>
                  <a:srgbClr val="C00000"/>
                </a:solidFill>
                <a:latin typeface="Monotype Corsiva" pitchFamily="66" charset="0"/>
              </a:rPr>
            </a:br>
            <a:endParaRPr lang="ru-RU" sz="2400" b="1" dirty="0">
              <a:solidFill>
                <a:srgbClr val="C00000"/>
              </a:solidFill>
              <a:latin typeface="Monotype Corsiva" pitchFamily="66" charset="0"/>
            </a:endParaRPr>
          </a:p>
        </p:txBody>
      </p:sp>
      <p:pic>
        <p:nvPicPr>
          <p:cNvPr id="5122" name="Picture 2" descr="C:\Users\Василёк\Desktop\россия\7dca160cf75a3ee226f37da519c4d41d.jpg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80474" y="188640"/>
            <a:ext cx="2073830" cy="12961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5123" name="Picture 3" descr="C:\Users\Василёк\Desktop\россия\98938532127067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899917" y="2048558"/>
            <a:ext cx="1890468" cy="14178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5125" name="Picture 5" descr="C:\Users\Василёк\Desktop\россия\img6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6009" y="1674978"/>
            <a:ext cx="2162014" cy="13726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5126" name="Picture 6" descr="C:\Users\Василёк\Desktop\россия\img40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49746" y="4696722"/>
            <a:ext cx="1410312" cy="19481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5127" name="Picture 7" descr="C:\Users\Василёк\Desktop\россия\img18 (1)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707904" y="4144660"/>
            <a:ext cx="1656185" cy="11041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5128" name="Picture 8" descr="C:\Users\Василёк\Desktop\россия\img44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954757" y="404664"/>
            <a:ext cx="1780789" cy="12961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5130" name="Picture 10" descr="C:\Documents and Settings\Ксения\Рабочий стол\piter-gorod-bez-vozrasta_1.jp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870424" y="5325651"/>
            <a:ext cx="2011608" cy="13212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5132" name="Picture 12" descr="C:\Documents and Settings\Ксения\Рабочий стол\мос.jp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969022" y="5314614"/>
            <a:ext cx="1859995" cy="13302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5134" name="Picture 14" descr="C:\Documents and Settings\Ксения\Рабочий стол\сер кр.jpg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948949" y="3717032"/>
            <a:ext cx="1900140" cy="14190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5136" name="Picture 16" descr="C:\Documents and Settings\Ксения\Рабочий стол\сол.jpg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03955" y="3208545"/>
            <a:ext cx="2006122" cy="13924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5138" name="Picture 18" descr="C:\Documents and Settings\Ксения\Рабочий стол\27090_i_article.jpg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563888" y="47476"/>
            <a:ext cx="2292474" cy="714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5140" name="Picture 20" descr="C:\Documents and Settings\Ксения\Рабочий стол\images.jpg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085600" y="5336369"/>
            <a:ext cx="1814317" cy="13671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702730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jBvOMo7pbCELvKxXEm8Vzrkevt7dc-sALNjFOBoVXSQPlnKtp52IeoNPsrJAvLnHviUsgRX5ccyqDZmz9ZR_nkOb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714612" y="571480"/>
            <a:ext cx="2955903" cy="3263397"/>
          </a:xfrm>
          <a:prstGeom prst="rect">
            <a:avLst/>
          </a:prstGeom>
        </p:spPr>
      </p:pic>
      <p:pic>
        <p:nvPicPr>
          <p:cNvPr id="2" name="Рисунок 1" descr="Ww5Ex6bZ8fGloVgtjz2Cjv9sqbM6nmzyUdfWxn4ykuRpJPR4izqdDWoPw0mrcYc9EsbZKfcyYX89os2UFPqkrWrK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85720" y="2571744"/>
            <a:ext cx="3527487" cy="3929090"/>
          </a:xfrm>
          <a:prstGeom prst="rect">
            <a:avLst/>
          </a:prstGeom>
        </p:spPr>
      </p:pic>
      <p:pic>
        <p:nvPicPr>
          <p:cNvPr id="3" name="Рисунок 2" descr="cq5zKUOUlO2DofE2O4V6kx1kTXPcbZ6pH4fY-8CcEYIW23jXLCiBziCTNFI_UoQ-DrmUXlnDjjlf0NgkGUR1-0WF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57884" y="1214422"/>
            <a:ext cx="3000396" cy="479874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7" name="Picture 3" descr="C:\Users\Василёк\Desktop\95d870564c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251520" y="5445224"/>
            <a:ext cx="889248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5400" b="1" i="0" u="none" strike="noStrike" kern="0" cap="none" spc="0" normalizeH="0" baseline="0" noProof="0" dirty="0" smtClean="0">
                <a:ln w="11430"/>
                <a:gradFill>
                  <a:gsLst>
                    <a:gs pos="0">
                      <a:srgbClr val="5ECCF3">
                        <a:tint val="70000"/>
                        <a:satMod val="245000"/>
                      </a:srgbClr>
                    </a:gs>
                    <a:gs pos="75000">
                      <a:srgbClr val="5ECCF3">
                        <a:tint val="90000"/>
                        <a:shade val="60000"/>
                        <a:satMod val="240000"/>
                      </a:srgbClr>
                    </a:gs>
                    <a:gs pos="100000">
                      <a:srgbClr val="5ECCF3">
                        <a:tint val="100000"/>
                        <a:shade val="50000"/>
                        <a:satMod val="240000"/>
                      </a:srgb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uLnTx/>
                <a:uFillTx/>
                <a:latin typeface="Trebuchet MS"/>
                <a:ea typeface="+mj-ea"/>
                <a:cs typeface="+mj-cs"/>
              </a:rPr>
              <a:t> СПАСИБО ЗА ВНИМАНИЕ!</a:t>
            </a:r>
            <a:endParaRPr kumimoji="0" lang="ru-RU" sz="2400" b="0" i="0" u="none" strike="noStrike" kern="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433510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бычная">
  <a:themeElements>
    <a:clrScheme name="Обычная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Обычная">
      <a:maj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Обычная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Median</Template>
  <TotalTime>192</TotalTime>
  <Words>27</Words>
  <Application>Microsoft Office PowerPoint</Application>
  <PresentationFormat>Экран (4:3)</PresentationFormat>
  <Paragraphs>7</Paragraphs>
  <Slides>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8" baseType="lpstr">
      <vt:lpstr>Обычная</vt:lpstr>
      <vt:lpstr>  День России</vt:lpstr>
      <vt:lpstr>Символы России</vt:lpstr>
      <vt:lpstr>Столица России –  Москва</vt:lpstr>
      <vt:lpstr>                         Родина!  Родина – это хрустальный родник, Поле ромашек из нашего детства, Лес, облака или пение птиц,  Те что поют столько лет по соседству.  Родина – это, конечно, заря, Что по утру снова жизнь освещает. Родина – это частичка меня, Малой песчинки родимого края.  </vt:lpstr>
      <vt:lpstr>Россия – Родина святая, Люблю тебя я всей душой. Россия – ты обитель рая, Горжусь великою страной.  Народ России мудрый, честный, Веками доблесть доказал, В суровых битвах – победитель, Дух, волю, силу показал …  </vt:lpstr>
      <vt:lpstr>Слайд 6</vt:lpstr>
      <vt:lpstr>Слайд 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Василёк</dc:creator>
  <cp:lastModifiedBy>PC</cp:lastModifiedBy>
  <cp:revision>20</cp:revision>
  <dcterms:created xsi:type="dcterms:W3CDTF">2016-06-18T05:44:54Z</dcterms:created>
  <dcterms:modified xsi:type="dcterms:W3CDTF">2022-06-13T07:52:13Z</dcterms:modified>
</cp:coreProperties>
</file>